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7"/>
  </p:notesMasterIdLst>
  <p:sldIdLst>
    <p:sldId id="256" r:id="rId2"/>
    <p:sldId id="257" r:id="rId3"/>
    <p:sldId id="272" r:id="rId4"/>
    <p:sldId id="273" r:id="rId5"/>
    <p:sldId id="276" r:id="rId6"/>
    <p:sldId id="263" r:id="rId7"/>
    <p:sldId id="264" r:id="rId8"/>
    <p:sldId id="267" r:id="rId9"/>
    <p:sldId id="266" r:id="rId10"/>
    <p:sldId id="265" r:id="rId11"/>
    <p:sldId id="277" r:id="rId12"/>
    <p:sldId id="268" r:id="rId13"/>
    <p:sldId id="279" r:id="rId14"/>
    <p:sldId id="278" r:id="rId15"/>
    <p:sldId id="280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A5269-5D95-476C-93DA-BC0F977CCEF0}" type="datetimeFigureOut">
              <a:rPr lang="tr-TR" smtClean="0"/>
              <a:pPr/>
              <a:t>2.06.2020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0315B-848D-4CA7-B415-A325E7EC3B8A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2.06.2020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2.06.2020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2.06.2020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2.06.2020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2.06.2020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2.06.2020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2.06.2020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2.06.2020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2.06.2020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2.06.2020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2.06.2020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2.06.2020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7992888" cy="1255024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</a:rPr>
              <a:t/>
            </a:r>
            <a:br>
              <a:rPr lang="tr-TR" sz="3200" dirty="0">
                <a:solidFill>
                  <a:srgbClr val="FF0000"/>
                </a:solidFill>
              </a:rPr>
            </a:br>
            <a:r>
              <a:rPr lang="tr-TR" sz="3200" dirty="0">
                <a:solidFill>
                  <a:srgbClr val="FF0000"/>
                </a:solidFill>
              </a:rPr>
              <a:t>HACI DUDU MEHMET GEBİZLİ </a:t>
            </a:r>
            <a:br>
              <a:rPr lang="tr-TR" sz="3200" dirty="0">
                <a:solidFill>
                  <a:srgbClr val="FF0000"/>
                </a:solidFill>
              </a:rPr>
            </a:br>
            <a:r>
              <a:rPr lang="tr-TR" sz="3200" dirty="0">
                <a:solidFill>
                  <a:srgbClr val="FF0000"/>
                </a:solidFill>
              </a:rPr>
              <a:t>KIZ ANADOLU İMAM HATİP LİSESİ</a:t>
            </a:r>
          </a:p>
        </p:txBody>
      </p:sp>
      <p:pic>
        <p:nvPicPr>
          <p:cNvPr id="4" name="Picture 2" descr="D:\yedek 15.07.2018\Desktop\HDMG AİH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971145" cy="1658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0" name="Picture 4" descr="meb logosu ile ilgili görsel sonucu"/>
          <p:cNvPicPr>
            <a:picLocks noChangeAspect="1" noChangeArrowheads="1"/>
          </p:cNvPicPr>
          <p:nvPr/>
        </p:nvPicPr>
        <p:blipFill>
          <a:blip r:embed="rId3" cstate="print"/>
          <a:srcRect l="22588" r="20373"/>
          <a:stretch>
            <a:fillRect/>
          </a:stretch>
        </p:blipFill>
        <p:spPr bwMode="auto">
          <a:xfrm>
            <a:off x="7307674" y="836712"/>
            <a:ext cx="1602482" cy="1588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Dikdörtgen"/>
          <p:cNvSpPr/>
          <p:nvPr/>
        </p:nvSpPr>
        <p:spPr>
          <a:xfrm>
            <a:off x="2411760" y="836712"/>
            <a:ext cx="3664465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900" b="1" dirty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ANTALYA/MURATPAŞA</a:t>
            </a:r>
          </a:p>
        </p:txBody>
      </p:sp>
      <p:pic>
        <p:nvPicPr>
          <p:cNvPr id="14341" name="Picture 5" descr="C:\Users\w7\Downloads\IMG-20191202-WA0013.jpg"/>
          <p:cNvPicPr>
            <a:picLocks noChangeAspect="1" noChangeArrowheads="1"/>
          </p:cNvPicPr>
          <p:nvPr/>
        </p:nvPicPr>
        <p:blipFill>
          <a:blip r:embed="rId4" cstate="print"/>
          <a:srcRect t="15887" b="9011"/>
          <a:stretch>
            <a:fillRect/>
          </a:stretch>
        </p:blipFill>
        <p:spPr bwMode="auto">
          <a:xfrm>
            <a:off x="971600" y="2420888"/>
            <a:ext cx="7542609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Metin kutusu"/>
          <p:cNvSpPr txBox="1"/>
          <p:nvPr/>
        </p:nvSpPr>
        <p:spPr>
          <a:xfrm>
            <a:off x="1691680" y="116632"/>
            <a:ext cx="504003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EĞİTİME DESTEK PLATFORMU TOPLANTISI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Görüntünün olası içeriği: 1 kiş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02028"/>
            <a:ext cx="7488832" cy="4345661"/>
          </a:xfrm>
          <a:prstGeom prst="rect">
            <a:avLst/>
          </a:prstGeom>
          <a:noFill/>
        </p:spPr>
      </p:pic>
      <p:sp>
        <p:nvSpPr>
          <p:cNvPr id="8" name="7 Metin kutusu"/>
          <p:cNvSpPr txBox="1"/>
          <p:nvPr/>
        </p:nvSpPr>
        <p:spPr>
          <a:xfrm>
            <a:off x="251520" y="4941168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/>
              <a:t> Biz İyilik Okuluyuz</a:t>
            </a:r>
            <a:br>
              <a:rPr lang="tr-TR" sz="1600" b="1" dirty="0"/>
            </a:br>
            <a:r>
              <a:rPr lang="tr-TR" sz="1600" b="1" dirty="0"/>
              <a:t>-Kapıları tıklattık, Gönülleri Aldık-</a:t>
            </a:r>
            <a:br>
              <a:rPr lang="tr-TR" sz="1600" b="1" dirty="0"/>
            </a:br>
            <a:r>
              <a:rPr lang="tr-TR" sz="1600" b="1" dirty="0"/>
              <a:t>-Artık başka şehirlerde başka okullarda da projemiz uygulanacak .</a:t>
            </a:r>
            <a:br>
              <a:rPr lang="tr-TR" sz="1600" b="1" dirty="0"/>
            </a:br>
            <a:r>
              <a:rPr lang="tr-TR" sz="1600" b="1" dirty="0"/>
              <a:t>Okulumuzun MUGEMDER ile birlikte gerçekleştirdiği "Okulumun Komşusu" Projemiz</a:t>
            </a:r>
            <a:br>
              <a:rPr lang="tr-TR" sz="1600" b="1" dirty="0"/>
            </a:br>
            <a:r>
              <a:rPr lang="tr-TR" sz="1600" b="1" dirty="0"/>
              <a:t>4.İyilik Okulu Uygulamalı İyilik Projeleri kitapçığında yerini aldı.</a:t>
            </a:r>
            <a:br>
              <a:rPr lang="tr-TR" sz="1600" b="1" dirty="0"/>
            </a:br>
            <a:r>
              <a:rPr lang="tr-TR" sz="1600" b="1" dirty="0"/>
              <a:t> 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1835696" y="188640"/>
            <a:ext cx="504003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EĞİTİME DESTEK PLATFORMU TOPLANTISI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base">
              <a:buNone/>
            </a:pP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755576" y="764704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/>
              <a:t>	Gençlik ve Spor Bakanlığının başlattığı "</a:t>
            </a:r>
            <a:r>
              <a:rPr lang="tr-TR" sz="2000" b="1" dirty="0">
                <a:solidFill>
                  <a:srgbClr val="C00000"/>
                </a:solidFill>
              </a:rPr>
              <a:t>Bir Şiir Bir Nefes</a:t>
            </a:r>
            <a:r>
              <a:rPr lang="tr-TR" b="1" dirty="0"/>
              <a:t>" sloganlı şiir okuma yarışmasında Antalya’yı okulumuz öğrencilerinden </a:t>
            </a:r>
          </a:p>
          <a:p>
            <a:pPr algn="just"/>
            <a:r>
              <a:rPr lang="tr-TR" b="1" dirty="0" err="1"/>
              <a:t>Gülnida</a:t>
            </a:r>
            <a:r>
              <a:rPr lang="tr-TR" b="1" dirty="0"/>
              <a:t> PİŞGİN temsil edip bölge yarışmalarında ikinci olmuştur.</a:t>
            </a:r>
            <a:endParaRPr lang="tr-TR" dirty="0"/>
          </a:p>
        </p:txBody>
      </p:sp>
      <p:pic>
        <p:nvPicPr>
          <p:cNvPr id="40962" name="Picture 2" descr="C:\Users\w7\Downloads\IMG-20191202-WA0005.jpg"/>
          <p:cNvPicPr>
            <a:picLocks noChangeAspect="1" noChangeArrowheads="1"/>
          </p:cNvPicPr>
          <p:nvPr/>
        </p:nvPicPr>
        <p:blipFill>
          <a:blip r:embed="rId2" cstate="print"/>
          <a:srcRect b="10021"/>
          <a:stretch>
            <a:fillRect/>
          </a:stretch>
        </p:blipFill>
        <p:spPr bwMode="auto">
          <a:xfrm>
            <a:off x="6012160" y="1700808"/>
            <a:ext cx="2881006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3" name="Picture 3" descr="C:\Users\w7\Downloads\IMG-20191202-WA0006.jpg"/>
          <p:cNvPicPr>
            <a:picLocks noChangeAspect="1" noChangeArrowheads="1"/>
          </p:cNvPicPr>
          <p:nvPr/>
        </p:nvPicPr>
        <p:blipFill>
          <a:blip r:embed="rId3" cstate="print"/>
          <a:srcRect r="12500"/>
          <a:stretch>
            <a:fillRect/>
          </a:stretch>
        </p:blipFill>
        <p:spPr bwMode="auto">
          <a:xfrm>
            <a:off x="179512" y="1700808"/>
            <a:ext cx="6048672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Metin kutusu"/>
          <p:cNvSpPr txBox="1"/>
          <p:nvPr/>
        </p:nvSpPr>
        <p:spPr>
          <a:xfrm>
            <a:off x="1691680" y="116632"/>
            <a:ext cx="504003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EĞİTİME DESTEK PLATFORMU TOPLANTISI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SIFIR ATIK PROJESİ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/>
              <a:t>İslam’ın Çevreci Kimliğini okulumuz öğrencileriyle buluşturuyoruz. En çevreci en temiz okul olarak “</a:t>
            </a:r>
            <a:r>
              <a:rPr lang="tr-TR" b="1" dirty="0"/>
              <a:t>Zaman Bendedir ve Mekan Bana Emanettir</a:t>
            </a:r>
            <a:r>
              <a:rPr lang="tr-TR" dirty="0"/>
              <a:t>” şuuruyla çevre sorunlarına çözüm arıyoruz.</a:t>
            </a:r>
          </a:p>
        </p:txBody>
      </p:sp>
      <p:pic>
        <p:nvPicPr>
          <p:cNvPr id="39939" name="Picture 3" descr="C:\Users\w7\Downloads\IMG-20191202-WA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717032"/>
            <a:ext cx="3816424" cy="2952328"/>
          </a:xfrm>
          <a:prstGeom prst="rect">
            <a:avLst/>
          </a:prstGeom>
          <a:noFill/>
        </p:spPr>
      </p:pic>
      <p:pic>
        <p:nvPicPr>
          <p:cNvPr id="39941" name="Picture 5" descr="C:\Users\w7\Downloads\_20191202_1438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717032"/>
            <a:ext cx="3888432" cy="2952328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1691680" y="116632"/>
            <a:ext cx="504003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EĞİTİME DESTEK PLATFORMU TOPLANTISI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71600" y="692696"/>
            <a:ext cx="7344816" cy="710952"/>
          </a:xfrm>
        </p:spPr>
        <p:txBody>
          <a:bodyPr>
            <a:normAutofit fontScale="90000"/>
          </a:bodyPr>
          <a:lstStyle/>
          <a:p>
            <a:r>
              <a:rPr lang="tr-TR" sz="4400" b="1" dirty="0">
                <a:solidFill>
                  <a:srgbClr val="FF0000"/>
                </a:solidFill>
              </a:rPr>
              <a:t>ABDÜLHAMİT HAN’I ANLAMAK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556792"/>
            <a:ext cx="8424936" cy="1565528"/>
          </a:xfrm>
        </p:spPr>
        <p:txBody>
          <a:bodyPr>
            <a:normAutofit/>
          </a:bodyPr>
          <a:lstStyle/>
          <a:p>
            <a:pPr algn="just"/>
            <a:r>
              <a:rPr lang="tr-TR" sz="2000" dirty="0"/>
              <a:t>Birlik Vakfı Antalya Şubesi ve Antalya İl Milli Eğitim Müdürlüğü tarafından düzenlenen “Abdülhamit Han’ı anlamak” konulu kompozisyon yarışmasında 12. Sınıf öğrencilerimizden Ayşe Derya Şahin üçüncü oldu. </a:t>
            </a:r>
          </a:p>
        </p:txBody>
      </p:sp>
      <p:pic>
        <p:nvPicPr>
          <p:cNvPr id="1026" name="Picture 2" descr="C:\Users\w7\Desktop\IMG-20191205-WA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140968"/>
            <a:ext cx="3384376" cy="2256250"/>
          </a:xfrm>
          <a:prstGeom prst="rect">
            <a:avLst/>
          </a:prstGeom>
          <a:noFill/>
        </p:spPr>
      </p:pic>
      <p:pic>
        <p:nvPicPr>
          <p:cNvPr id="1027" name="Picture 3" descr="C:\Users\w7\Desktop\IMG-20191205-WA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068960"/>
            <a:ext cx="3631332" cy="2420888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1835696" y="188640"/>
            <a:ext cx="504003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EĞİTİME DESTEK PLATFORMU TOPLANTISI</a:t>
            </a:r>
          </a:p>
        </p:txBody>
      </p:sp>
      <p:pic>
        <p:nvPicPr>
          <p:cNvPr id="1028" name="Picture 4" descr="C:\Users\w7\Downloads\IMG-20191205-WA0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581128"/>
            <a:ext cx="2951820" cy="1967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07704" y="908720"/>
            <a:ext cx="5472608" cy="434312"/>
          </a:xfrm>
        </p:spPr>
        <p:txBody>
          <a:bodyPr>
            <a:no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BARIŞ PINARI HAREKATI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1835696" y="188640"/>
            <a:ext cx="504003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EĞİTİME DESTEK PLATFORMU TOPLANTISI</a:t>
            </a:r>
          </a:p>
        </p:txBody>
      </p:sp>
      <p:pic>
        <p:nvPicPr>
          <p:cNvPr id="2050" name="Picture 2" descr="bayrak gif ile ilgili görsel sonucu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476672"/>
            <a:ext cx="1571328" cy="1571328"/>
          </a:xfrm>
          <a:prstGeom prst="rect">
            <a:avLst/>
          </a:prstGeom>
          <a:noFill/>
        </p:spPr>
      </p:pic>
      <p:pic>
        <p:nvPicPr>
          <p:cNvPr id="6" name="Picture 2" descr="bayrak gif ile ilgili görsel sonucu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2"/>
            <a:ext cx="1527448" cy="1527448"/>
          </a:xfrm>
          <a:prstGeom prst="rect">
            <a:avLst/>
          </a:prstGeom>
          <a:noFill/>
        </p:spPr>
      </p:pic>
      <p:pic>
        <p:nvPicPr>
          <p:cNvPr id="2051" name="Picture 3" descr="C:\Users\w7\Desktop\DSC_6070_1600x10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276871"/>
            <a:ext cx="4282422" cy="2856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w7\Downloads\DSC_6096_1600x10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276872"/>
            <a:ext cx="421115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14 Dikdörtgen"/>
          <p:cNvSpPr/>
          <p:nvPr/>
        </p:nvSpPr>
        <p:spPr>
          <a:xfrm>
            <a:off x="251520" y="5301208"/>
            <a:ext cx="8676456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sz="1400" dirty="0"/>
              <a:t>	Millet olarak  bizi ayakta tutan, yolumuzu aydınlatan, bize ruh ve heyecan veren milli ve dini değerlerimiz var , uğrunda ölebileceğimiz .Bu değerlerin  öğrencilerimize gideceği yolu belirleyen pusula olması  dileğiyle Bizi biz yapan destanlarımız ,hikayelerimizle buluşturmak , vatan bayrak sevgisini yaşatmak ve  Barış  Pınarı Harekatına destek olmak için bir program hazırladık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D6F8086E-0BA0-4573-AD7A-3CDD3DD2A9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1906"/>
          <a:stretch/>
        </p:blipFill>
        <p:spPr>
          <a:xfrm>
            <a:off x="0" y="0"/>
            <a:ext cx="9144000" cy="1467544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13716BC-D481-4C7D-99D8-0E97898B7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64792"/>
            <a:ext cx="9036496" cy="1467544"/>
          </a:xfrm>
        </p:spPr>
        <p:txBody>
          <a:bodyPr>
            <a:normAutofit/>
          </a:bodyPr>
          <a:lstStyle/>
          <a:p>
            <a:pPr algn="just"/>
            <a:r>
              <a:rPr lang="tr-TR" sz="2000" dirty="0">
                <a:latin typeface="Arial Rounded MT Bold" panose="020F0704030504030204" pitchFamily="34" charset="0"/>
              </a:rPr>
              <a:t>Diyanet TV'de yapılan liseler arası münazara yarışmasında okulumuz Türkiye'de ilk 16 okul arasına girerek yarışmaya hak kazanmıştır.</a:t>
            </a:r>
          </a:p>
          <a:p>
            <a:pPr algn="just"/>
            <a:r>
              <a:rPr lang="tr-TR" sz="2000" dirty="0">
                <a:latin typeface="Arial Rounded MT Bold" panose="020F0704030504030204" pitchFamily="34" charset="0"/>
              </a:rPr>
              <a:t>Sonrasında da devam eden münazaralarda ilk dört arasında kalmayı başarmıştır.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C3A0BF4F-6519-4199-897A-89C1FED24CA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979" y="3068960"/>
            <a:ext cx="5052054" cy="378904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11D762A9-5891-4169-9E81-454E26D0B4D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1648" y="3098988"/>
            <a:ext cx="4834218" cy="375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9752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yedek 15.07.2018\Desktop\HDMG AİH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945015" cy="1613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6 Dikdörtgen"/>
          <p:cNvSpPr/>
          <p:nvPr/>
        </p:nvSpPr>
        <p:spPr>
          <a:xfrm>
            <a:off x="899592" y="1340768"/>
            <a:ext cx="79928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OKULUMUZUN TARİHÇESİ</a:t>
            </a:r>
          </a:p>
          <a:p>
            <a:pPr algn="ctr"/>
            <a:endParaRPr lang="tr-TR" sz="2000" b="1" dirty="0">
              <a:solidFill>
                <a:srgbClr val="FF0000"/>
              </a:solidFill>
            </a:endParaRPr>
          </a:p>
          <a:p>
            <a:pPr algn="just"/>
            <a:r>
              <a:rPr lang="tr-TR" sz="2000" b="1" dirty="0"/>
              <a:t>	1993 yılında Antalyalı hayırsever Mehmet GEBİZLİ tarafından,54 derslik olarak yaptırılan okulumuz, 1993-1994 eğitim öğretim yılında Anadolu İmam Hatip Lisesi olarak hizmet vermeye başlamıştır.</a:t>
            </a:r>
          </a:p>
          <a:p>
            <a:pPr algn="just"/>
            <a:r>
              <a:rPr lang="tr-TR" sz="2000" b="1" dirty="0"/>
              <a:t> 	 1999-2000 eğitim öğretim yılı sonu itibariyle öğrenci mevcudunun azalmasına istinaden, Bakanlık Olur’u  ile 2000-2001 eğitim öğretim yılından itibaren Hacı Dudu Mehmet </a:t>
            </a:r>
            <a:r>
              <a:rPr lang="tr-TR" sz="2000" b="1" dirty="0" err="1"/>
              <a:t>Gebizli</a:t>
            </a:r>
            <a:r>
              <a:rPr lang="tr-TR" sz="2000" b="1" dirty="0"/>
              <a:t> Lisesi adını almıştır.</a:t>
            </a:r>
          </a:p>
          <a:p>
            <a:pPr algn="just"/>
            <a:r>
              <a:rPr lang="tr-TR" sz="2000" b="1" dirty="0"/>
              <a:t>	Okulumuz  2010-2011 eğitim öğretim yılı itibariyle Anadolu İmam Hatip Lisesi olarak hizmet vermeye başlamıştır.2014 yılından itibaren de Hacı Dudu Mehmet </a:t>
            </a:r>
            <a:r>
              <a:rPr lang="tr-TR" sz="2000" b="1" dirty="0" err="1"/>
              <a:t>Gebizli</a:t>
            </a:r>
            <a:r>
              <a:rPr lang="tr-TR" sz="2000" b="1" dirty="0"/>
              <a:t> Kız Anadolu İmam Hatip Lisesi olarak eğitim öğretime devam etmektedir.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1691680" y="116632"/>
            <a:ext cx="504003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EĞİTİME DESTEK PLATFORMU TOPLANTISI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866360"/>
          </a:xfrm>
        </p:spPr>
        <p:txBody>
          <a:bodyPr>
            <a:normAutofit/>
          </a:bodyPr>
          <a:lstStyle/>
          <a:p>
            <a:r>
              <a:rPr lang="tr-TR" sz="4000" dirty="0"/>
              <a:t>OKULUMUZ HAKKINDA GENEL BİLGİLER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16424"/>
          </a:xfrm>
        </p:spPr>
        <p:txBody>
          <a:bodyPr>
            <a:noAutofit/>
          </a:bodyPr>
          <a:lstStyle/>
          <a:p>
            <a:r>
              <a:rPr lang="tr-TR" sz="2400" b="1" dirty="0"/>
              <a:t>Okulumuz kız öğrencilerimize hizmet vermektedir, bünyemizde  200 kişilik ortaokulumuz,lise ile beraber 963 öğrencimiz vardır.</a:t>
            </a:r>
          </a:p>
          <a:p>
            <a:pPr>
              <a:buNone/>
            </a:pPr>
            <a:endParaRPr lang="tr-TR" sz="2400" b="1" dirty="0"/>
          </a:p>
          <a:p>
            <a:r>
              <a:rPr lang="tr-TR" sz="2400" b="1" dirty="0"/>
              <a:t>Okulumuzun 104 öğrenci kapasiteli kız pansiyonu bulunmaktadır.</a:t>
            </a:r>
          </a:p>
          <a:p>
            <a:pPr>
              <a:buNone/>
            </a:pPr>
            <a:endParaRPr lang="tr-TR" sz="2400" b="1" dirty="0"/>
          </a:p>
          <a:p>
            <a:r>
              <a:rPr lang="tr-TR" sz="2400" b="1" dirty="0"/>
              <a:t>75 öğretmenimiz ve 7 kişilik idari kadromuz ile beraber ,alanında uzman profesyonel bir aileyiz.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1691680" y="116632"/>
            <a:ext cx="504003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EĞİTİME DESTEK PLATFORMU TOPLANTISI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OKULUMUZ HAKKINDA GENEL BİLGİLER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/>
          <a:lstStyle/>
          <a:p>
            <a:r>
              <a:rPr lang="tr-TR" dirty="0">
                <a:latin typeface="Comic Sans MS" pitchFamily="66" charset="0"/>
              </a:rPr>
              <a:t>Okulumuz 2018-2019 eğitim öğretim yılında 196 öğrenci mezun vermiştir.</a:t>
            </a:r>
          </a:p>
          <a:p>
            <a:pPr>
              <a:buNone/>
            </a:pPr>
            <a:endParaRPr lang="tr-TR" dirty="0">
              <a:latin typeface="Comic Sans MS" pitchFamily="66" charset="0"/>
            </a:endParaRPr>
          </a:p>
          <a:p>
            <a:pPr algn="just"/>
            <a:r>
              <a:rPr lang="tr-TR" dirty="0">
                <a:latin typeface="Comic Sans MS" pitchFamily="66" charset="0"/>
              </a:rPr>
              <a:t>Öğrencilerimiz Endüstri Mühendisliği, Hukuk Fakültesi, Siyaset Bilimi ve Kamu Yönetimi, Beslenme ve Diyetisyenlik, Fizyoterapi ve Hemşirelik gibi çeşitli bölümlere yerleşmişlerdir</a:t>
            </a: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1691680" y="116632"/>
            <a:ext cx="504003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EĞİTİME DESTEK PLATFORMU TOPLANTISI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683568" y="1628800"/>
            <a:ext cx="7389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TÜBİTAK 50. Lise Öğrencileri Proje  Yarışmasında Konya Bölge  Finallerinde  Türk Dili ve Edebiyatı , Değerler  Eğitimi dallarında bölge ikinci ve üçüncüsü olduk.</a:t>
            </a:r>
          </a:p>
        </p:txBody>
      </p:sp>
      <p:pic>
        <p:nvPicPr>
          <p:cNvPr id="38914" name="Picture 2" descr="C:\Users\w7\Downloads\20190228_1123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3888432" cy="3240360"/>
          </a:xfrm>
          <a:prstGeom prst="rect">
            <a:avLst/>
          </a:prstGeom>
          <a:noFill/>
        </p:spPr>
      </p:pic>
      <p:pic>
        <p:nvPicPr>
          <p:cNvPr id="38915" name="Picture 3" descr="C:\Users\w7\Downloads\20190226_124222.jpg"/>
          <p:cNvPicPr>
            <a:picLocks noChangeAspect="1" noChangeArrowheads="1"/>
          </p:cNvPicPr>
          <p:nvPr/>
        </p:nvPicPr>
        <p:blipFill>
          <a:blip r:embed="rId3" cstate="print"/>
          <a:srcRect l="1682"/>
          <a:stretch>
            <a:fillRect/>
          </a:stretch>
        </p:blipFill>
        <p:spPr bwMode="auto">
          <a:xfrm>
            <a:off x="4211960" y="2780928"/>
            <a:ext cx="4932040" cy="3240360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1259632" y="908720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MESLEKİ, SOSYAL, KÜLTÜREL, SPORTİF ALANLARDAKİ ÖĞRENCİ ETKİNLİKLERİ, ÖNEMLİ BAŞARILARI</a:t>
            </a:r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1691680" y="116632"/>
            <a:ext cx="504003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EĞİTİME DESTEK PLATFORMU TOPLANTISI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/>
              <a:t>SPORTİF ALANLARDAKİ ÖĞRENCİ ETKİNLİKLERİ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27 Eylül- 6 Ekim’de Antalya da yapılan </a:t>
            </a:r>
            <a:r>
              <a:rPr lang="tr-TR" dirty="0" err="1"/>
              <a:t>Muay</a:t>
            </a:r>
            <a:r>
              <a:rPr lang="tr-TR" dirty="0"/>
              <a:t> </a:t>
            </a:r>
            <a:r>
              <a:rPr lang="tr-TR" dirty="0" err="1"/>
              <a:t>Thai</a:t>
            </a:r>
            <a:r>
              <a:rPr lang="tr-TR" dirty="0"/>
              <a:t> Uluslararası Dünya Şampiyonasında  öğrencimiz Melis </a:t>
            </a:r>
            <a:r>
              <a:rPr lang="tr-TR" dirty="0" err="1"/>
              <a:t>Sude</a:t>
            </a:r>
            <a:r>
              <a:rPr lang="tr-TR" dirty="0"/>
              <a:t> PEHLİVAN Dünya 2.’si olmuştur.</a:t>
            </a:r>
          </a:p>
        </p:txBody>
      </p:sp>
      <p:pic>
        <p:nvPicPr>
          <p:cNvPr id="35843" name="Picture 3" descr="C:\Users\w7\Downloads\facebook_1575275521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56992"/>
            <a:ext cx="4032448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 descr="C:\Users\w7\Downloads\facebook_15752754855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140968"/>
            <a:ext cx="3384376" cy="3459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Metin kutusu"/>
          <p:cNvSpPr txBox="1"/>
          <p:nvPr/>
        </p:nvSpPr>
        <p:spPr>
          <a:xfrm>
            <a:off x="1691680" y="116632"/>
            <a:ext cx="504003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EĞİTİME DESTEK PLATFORMU TOPLANTISI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3200" dirty="0"/>
              <a:t>SPORTİF ALANLARDAKİ ÖĞRENCİ ETKİNLİKLERİ</a:t>
            </a:r>
            <a:endParaRPr lang="tr-TR" sz="3200" dirty="0">
              <a:solidFill>
                <a:srgbClr val="C00000"/>
              </a:solidFill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827584" y="206084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tr-TR" b="1" dirty="0"/>
              <a:t>	</a:t>
            </a:r>
          </a:p>
        </p:txBody>
      </p:sp>
      <p:sp>
        <p:nvSpPr>
          <p:cNvPr id="6" name="5 Dikdörtgen"/>
          <p:cNvSpPr/>
          <p:nvPr/>
        </p:nvSpPr>
        <p:spPr>
          <a:xfrm>
            <a:off x="611560" y="1772817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/>
              <a:t>1-6 </a:t>
            </a:r>
            <a:r>
              <a:rPr lang="tr-TR" sz="2400" dirty="0"/>
              <a:t>Mart 2019 Türkiye okullar arası yapılan KİCK BOKS turnuvasında öğrencimiz Tuğba AŞIK Türkiye 3. ‘</a:t>
            </a:r>
            <a:r>
              <a:rPr lang="tr-TR" sz="2400" dirty="0" err="1"/>
              <a:t>sü</a:t>
            </a:r>
            <a:r>
              <a:rPr lang="tr-TR" sz="2400" dirty="0"/>
              <a:t> olmuştur</a:t>
            </a:r>
            <a:r>
              <a:rPr lang="tr-TR" sz="2000" dirty="0"/>
              <a:t>.</a:t>
            </a:r>
          </a:p>
        </p:txBody>
      </p:sp>
      <p:pic>
        <p:nvPicPr>
          <p:cNvPr id="7" name="Picture 1" descr="C:\Users\w7\Downloads\IMG-20191202-WA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96952"/>
            <a:ext cx="3717032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w7\Downloads\IMG-20191202-WA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996952"/>
            <a:ext cx="4104456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Metin kutusu"/>
          <p:cNvSpPr txBox="1"/>
          <p:nvPr/>
        </p:nvSpPr>
        <p:spPr>
          <a:xfrm>
            <a:off x="1691680" y="116632"/>
            <a:ext cx="504003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EĞİTİME DESTEK PLATFORMU TOPLANTISI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Alt Başlık"/>
          <p:cNvSpPr txBox="1">
            <a:spLocks/>
          </p:cNvSpPr>
          <p:nvPr/>
        </p:nvSpPr>
        <p:spPr>
          <a:xfrm>
            <a:off x="2267744" y="1196752"/>
            <a:ext cx="6408712" cy="17281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rmAutofit fontScale="775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tr-TR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2016 Yılında Yönetimi Hanımlardan Oluşan ve Sadece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tr-TR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KIZ İMAM HATİPLİLERE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tr-TR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Yönelik Eğitim Çalışmaları ve Sosyal Projeler Üretmek Üzere MUGEMDER adı</a:t>
            </a:r>
            <a:r>
              <a:rPr kumimoji="0" lang="tr-TR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altında bir dernek kurduk.</a:t>
            </a:r>
            <a:r>
              <a:rPr kumimoji="0" lang="tr-TR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5" name="4 Resim" descr="15401174_932872000147637_1538757707154324971_n.jpg"/>
          <p:cNvPicPr>
            <a:picLocks noChangeAspect="1"/>
          </p:cNvPicPr>
          <p:nvPr/>
        </p:nvPicPr>
        <p:blipFill>
          <a:blip r:embed="rId2" cstate="print"/>
          <a:srcRect t="4708" b="22312"/>
          <a:stretch>
            <a:fillRect/>
          </a:stretch>
        </p:blipFill>
        <p:spPr>
          <a:xfrm>
            <a:off x="179512" y="188640"/>
            <a:ext cx="2160240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5 Dikdörtgen"/>
          <p:cNvSpPr/>
          <p:nvPr/>
        </p:nvSpPr>
        <p:spPr>
          <a:xfrm>
            <a:off x="2915816" y="2996952"/>
            <a:ext cx="5112568" cy="3416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b="1" dirty="0"/>
              <a:t>YAPILMIŞ VE DEVAM EDEN ÇALIŞMALAR</a:t>
            </a:r>
          </a:p>
          <a:p>
            <a:pPr algn="ctr"/>
            <a:endParaRPr lang="tr-TR" dirty="0"/>
          </a:p>
          <a:p>
            <a:pPr marL="457200" indent="-457200">
              <a:buAutoNum type="arabicPeriod"/>
            </a:pPr>
            <a:r>
              <a:rPr lang="tr-TR" dirty="0"/>
              <a:t>ÖNCÜ ABLALAR</a:t>
            </a:r>
          </a:p>
          <a:p>
            <a:pPr marL="457200" indent="-457200">
              <a:buAutoNum type="arabicPeriod"/>
            </a:pPr>
            <a:r>
              <a:rPr lang="tr-TR" dirty="0"/>
              <a:t>“SEN GÜZEL BİR AYNASIN”</a:t>
            </a:r>
          </a:p>
          <a:p>
            <a:pPr marL="457200" indent="-457200">
              <a:buAutoNum type="arabicPeriod"/>
            </a:pPr>
            <a:r>
              <a:rPr lang="tr-TR" dirty="0"/>
              <a:t>MUGEMDER GELECEĞE HAZIRLIK YAZ KAMPI</a:t>
            </a:r>
          </a:p>
          <a:p>
            <a:pPr marL="457200" indent="-457200">
              <a:buAutoNum type="arabicPeriod"/>
            </a:pPr>
            <a:r>
              <a:rPr lang="tr-TR" dirty="0"/>
              <a:t>ÇAĞIN ESMALARI</a:t>
            </a:r>
          </a:p>
          <a:p>
            <a:pPr marL="457200" indent="-457200">
              <a:buAutoNum type="arabicPeriod"/>
            </a:pPr>
            <a:r>
              <a:rPr lang="tr-TR" dirty="0"/>
              <a:t>GEBİZLİ BUTİK</a:t>
            </a:r>
          </a:p>
          <a:p>
            <a:pPr marL="457200" indent="-457200">
              <a:buAutoNum type="arabicPeriod"/>
            </a:pPr>
            <a:r>
              <a:rPr lang="tr-TR" dirty="0"/>
              <a:t>MUGEMDER FOTOĞRAFÇILIK KULÜBÜ</a:t>
            </a:r>
          </a:p>
          <a:p>
            <a:pPr marL="457200" indent="-457200">
              <a:buAutoNum type="arabicPeriod"/>
            </a:pPr>
            <a:r>
              <a:rPr lang="tr-TR" dirty="0"/>
              <a:t>KONFERANSLAR </a:t>
            </a:r>
          </a:p>
          <a:p>
            <a:pPr marL="457200" indent="-457200"/>
            <a:endParaRPr lang="tr-TR" dirty="0"/>
          </a:p>
          <a:p>
            <a:pPr marL="457200" indent="-457200">
              <a:buAutoNum type="arabicPeriod"/>
            </a:pP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1691680" y="116632"/>
            <a:ext cx="504003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EĞİTİME DESTEK PLATFORMU TOPLANTISI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Alt Başlık"/>
          <p:cNvSpPr txBox="1">
            <a:spLocks/>
          </p:cNvSpPr>
          <p:nvPr/>
        </p:nvSpPr>
        <p:spPr>
          <a:xfrm>
            <a:off x="3275856" y="692696"/>
            <a:ext cx="5616624" cy="8640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>
            <a:normAutofit fontScale="85000"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tr-TR" sz="2600" dirty="0">
                <a:solidFill>
                  <a:schemeClr val="tx1"/>
                </a:solidFill>
              </a:rPr>
              <a:t>Derneğimiz kuruluşundan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tr-TR" sz="2600" dirty="0">
                <a:solidFill>
                  <a:schemeClr val="tx1"/>
                </a:solidFill>
              </a:rPr>
              <a:t>bugüne kadar bir çok faaliyet göstermiştir. </a:t>
            </a:r>
            <a:endParaRPr kumimoji="0" lang="tr-T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4 Resim" descr="15401174_932872000147637_1538757707154324971_n.jpg"/>
          <p:cNvPicPr>
            <a:picLocks noChangeAspect="1"/>
          </p:cNvPicPr>
          <p:nvPr/>
        </p:nvPicPr>
        <p:blipFill>
          <a:blip r:embed="rId2" cstate="print"/>
          <a:srcRect t="4708" b="22312"/>
          <a:stretch>
            <a:fillRect/>
          </a:stretch>
        </p:blipFill>
        <p:spPr>
          <a:xfrm>
            <a:off x="179512" y="188640"/>
            <a:ext cx="2160240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556792"/>
            <a:ext cx="3049013" cy="219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89040"/>
            <a:ext cx="2808312" cy="224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İçerik Yer Tutucusu" descr="31384132_1326070434161123_4761109109789898969_n.jpg"/>
          <p:cNvPicPr>
            <a:picLocks noGrp="1" noChangeAspect="1"/>
          </p:cNvPicPr>
          <p:nvPr>
            <p:ph sz="quarter" idx="4294967295"/>
          </p:nvPr>
        </p:nvPicPr>
        <p:blipFill>
          <a:blip r:embed="rId5" cstate="print"/>
          <a:stretch>
            <a:fillRect/>
          </a:stretch>
        </p:blipFill>
        <p:spPr>
          <a:xfrm>
            <a:off x="5796136" y="1628800"/>
            <a:ext cx="3125147" cy="4968552"/>
          </a:xfrm>
          <a:prstGeom prst="rect">
            <a:avLst/>
          </a:prstGeom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4005064"/>
            <a:ext cx="2856597" cy="215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Metin kutusu"/>
          <p:cNvSpPr txBox="1"/>
          <p:nvPr/>
        </p:nvSpPr>
        <p:spPr>
          <a:xfrm>
            <a:off x="1691680" y="260648"/>
            <a:ext cx="504003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EĞİTİME DESTEK PLATFORMU TOPLANTISI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1603</TotalTime>
  <Words>387</Words>
  <Application>Microsoft Office PowerPoint</Application>
  <PresentationFormat>Ekran Gösterisi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Akış</vt:lpstr>
      <vt:lpstr> HACI DUDU MEHMET GEBİZLİ  KIZ ANADOLU İMAM HATİP LİSESİ</vt:lpstr>
      <vt:lpstr>Slayt 2</vt:lpstr>
      <vt:lpstr>OKULUMUZ HAKKINDA GENEL BİLGİLER</vt:lpstr>
      <vt:lpstr>OKULUMUZ HAKKINDA GENEL BİLGİLER</vt:lpstr>
      <vt:lpstr>Slayt 5</vt:lpstr>
      <vt:lpstr>SPORTİF ALANLARDAKİ ÖĞRENCİ ETKİNLİKLERİ</vt:lpstr>
      <vt:lpstr>SPORTİF ALANLARDAKİ ÖĞRENCİ ETKİNLİKLERİ</vt:lpstr>
      <vt:lpstr>Slayt 8</vt:lpstr>
      <vt:lpstr>Slayt 9</vt:lpstr>
      <vt:lpstr>Slayt 10</vt:lpstr>
      <vt:lpstr>Slayt 11</vt:lpstr>
      <vt:lpstr>SIFIR ATIK PROJESİ</vt:lpstr>
      <vt:lpstr>ABDÜLHAMİT HAN’I ANLAMAK</vt:lpstr>
      <vt:lpstr>BARIŞ PINARI HAREKATI</vt:lpstr>
      <vt:lpstr>Slayt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ANTALYA/MURATPAŞA HACI DUDU MEHMET GEBİZLİ KIZ ANADOLU İMAM HATİP LİSESİ</dc:title>
  <dc:creator>w7</dc:creator>
  <cp:lastModifiedBy>k</cp:lastModifiedBy>
  <cp:revision>213</cp:revision>
  <dcterms:created xsi:type="dcterms:W3CDTF">2019-12-02T06:57:25Z</dcterms:created>
  <dcterms:modified xsi:type="dcterms:W3CDTF">2020-06-02T17:25:57Z</dcterms:modified>
</cp:coreProperties>
</file>